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7"/>
  </p:notesMasterIdLst>
  <p:handoutMasterIdLst>
    <p:handoutMasterId r:id="rId48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78" r:id="rId27"/>
    <p:sldId id="461" r:id="rId28"/>
    <p:sldId id="467" r:id="rId29"/>
    <p:sldId id="460" r:id="rId30"/>
    <p:sldId id="462" r:id="rId31"/>
    <p:sldId id="463" r:id="rId32"/>
    <p:sldId id="475" r:id="rId33"/>
    <p:sldId id="476" r:id="rId34"/>
    <p:sldId id="464" r:id="rId35"/>
    <p:sldId id="470" r:id="rId36"/>
    <p:sldId id="469" r:id="rId37"/>
    <p:sldId id="468" r:id="rId38"/>
    <p:sldId id="466" r:id="rId39"/>
    <p:sldId id="471" r:id="rId40"/>
    <p:sldId id="472" r:id="rId41"/>
    <p:sldId id="473" r:id="rId42"/>
    <p:sldId id="479" r:id="rId43"/>
    <p:sldId id="480" r:id="rId44"/>
    <p:sldId id="481" r:id="rId45"/>
    <p:sldId id="48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D966"/>
    <a:srgbClr val="C55A11"/>
    <a:srgbClr val="D9D9D9"/>
    <a:srgbClr val="2E75B6"/>
    <a:srgbClr val="8497B0"/>
    <a:srgbClr val="DEEBF7"/>
    <a:srgbClr val="FF8585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1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microsoft.com/office/2007/relationships/hdphoto" Target="../media/hdphoto6.wdp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5C8081-311B-4B80-B42F-D4168BE32365}"/>
              </a:ext>
            </a:extLst>
          </p:cNvPr>
          <p:cNvGrpSpPr/>
          <p:nvPr/>
        </p:nvGrpSpPr>
        <p:grpSpPr>
          <a:xfrm>
            <a:off x="4956048" y="3665296"/>
            <a:ext cx="4292823" cy="2085473"/>
            <a:chOff x="4044601" y="4093006"/>
            <a:chExt cx="3865199" cy="18777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297C23-5DC4-410E-9382-43A03E6B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01" y="4093006"/>
              <a:ext cx="3865199" cy="187773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0F0651-01C5-41D8-83D5-4F7182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1018" y="4126853"/>
              <a:ext cx="1172363" cy="14967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F038F-1BEE-459A-914C-71D9165CEAEF}"/>
                </a:ext>
              </a:extLst>
            </p:cNvPr>
            <p:cNvSpPr txBox="1"/>
            <p:nvPr/>
          </p:nvSpPr>
          <p:spPr>
            <a:xfrm>
              <a:off x="4988980" y="5772035"/>
              <a:ext cx="19764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A29CB1-B315-4191-8EAC-76F81475E63A}"/>
                </a:ext>
              </a:extLst>
            </p:cNvPr>
            <p:cNvSpPr txBox="1"/>
            <p:nvPr/>
          </p:nvSpPr>
          <p:spPr>
            <a:xfrm>
              <a:off x="4988980" y="5297052"/>
              <a:ext cx="1976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획득 결과</a:t>
              </a:r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실버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</a:p>
            <a:p>
              <a:pPr algn="ctr"/>
              <a:r>
                <a:rPr lang="ko-KR" altLang="en-US" sz="400" dirty="0">
                  <a:solidFill>
                    <a:schemeClr val="bg1"/>
                  </a:solidFill>
                </a:rPr>
                <a:t>노멀 레어 </a:t>
              </a:r>
              <a:r>
                <a:rPr lang="en-US" altLang="ko-KR" sz="400" dirty="0">
                  <a:solidFill>
                    <a:schemeClr val="bg1"/>
                  </a:solidFill>
                </a:rPr>
                <a:t>× 1</a:t>
              </a:r>
              <a:endParaRPr lang="ko-KR" altLang="en-US" sz="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761924" y="4459189"/>
            <a:ext cx="1194124" cy="2488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479A14-2DE5-4A38-BD99-BF406F0ACF4C}"/>
              </a:ext>
            </a:extLst>
          </p:cNvPr>
          <p:cNvSpPr txBox="1"/>
          <p:nvPr/>
        </p:nvSpPr>
        <p:spPr>
          <a:xfrm>
            <a:off x="4956048" y="5829652"/>
            <a:ext cx="4292823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27432"/>
              </p:ext>
            </p:extLst>
          </p:nvPr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68042"/>
              </p:ext>
            </p:extLst>
          </p:nvPr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09476"/>
              </p:ext>
            </p:extLst>
          </p:nvPr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7030"/>
              </p:ext>
            </p:extLst>
          </p:nvPr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3309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카드는 플레이어가 카드의 정보를 쉽게 파악할 수 있게 기획되었지만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일람을 사용하면 해당 카드의 정보를 종류별로 위치시키고 텍스트를 확대하여 카드의 정보를 조금 더 쉽게 파악할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73791"/>
              </p:ext>
            </p:extLst>
          </p:nvPr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429"/>
              </p:ext>
            </p:extLst>
          </p:nvPr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9668"/>
              </p:ext>
            </p:extLst>
          </p:nvPr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3" r="2408"/>
          <a:stretch/>
        </p:blipFill>
        <p:spPr>
          <a:xfrm>
            <a:off x="6640623" y="4900925"/>
            <a:ext cx="3480590" cy="772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3270362" y="5497059"/>
            <a:ext cx="612096" cy="1460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1" y="5531795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006876" y="5280642"/>
            <a:ext cx="2633747" cy="37296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A01D52-A4C3-4BA7-BF79-32D7309A550E}"/>
              </a:ext>
            </a:extLst>
          </p:cNvPr>
          <p:cNvSpPr/>
          <p:nvPr/>
        </p:nvSpPr>
        <p:spPr>
          <a:xfrm>
            <a:off x="6640623" y="4887399"/>
            <a:ext cx="3480590" cy="7864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2254198" y="5687411"/>
            <a:ext cx="17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640623" y="5687411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2394890" y="3767029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47820"/>
              </p:ext>
            </p:extLst>
          </p:nvPr>
        </p:nvGraphicFramePr>
        <p:xfrm>
          <a:off x="2390864" y="1807987"/>
          <a:ext cx="53470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EA8EC7-6204-4592-A3F6-609F1A7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82" y="1641259"/>
            <a:ext cx="2301686" cy="40973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2394891" y="3181578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24" y="3553702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864" y="4163662"/>
            <a:ext cx="4336028" cy="1164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2390864" y="4163662"/>
            <a:ext cx="4336028" cy="11641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3579579" y="3675514"/>
            <a:ext cx="979299" cy="48814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2399592" y="5339177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분해 결정창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7C2A8D0-91BE-453F-AF66-7AC64D83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11" y="1311545"/>
            <a:ext cx="1719636" cy="23130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78197"/>
              </p:ext>
            </p:extLst>
          </p:nvPr>
        </p:nvGraphicFramePr>
        <p:xfrm>
          <a:off x="695325" y="172995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분해 선택 목록창이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목록창을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6982143" y="2189061"/>
            <a:ext cx="2369113" cy="1336119"/>
            <a:chOff x="4136462" y="4453574"/>
            <a:chExt cx="3057148" cy="172415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FFD966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선택 목록창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23813"/>
              </p:ext>
            </p:extLst>
          </p:nvPr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5637902" y="1502171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7497868" y="1884942"/>
            <a:ext cx="668832" cy="30411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5049"/>
              </p:ext>
            </p:extLst>
          </p:nvPr>
        </p:nvGraphicFramePr>
        <p:xfrm>
          <a:off x="1645131" y="1489793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FCEFC4-5D0D-48B8-8CFC-57B76F0BBD2A}"/>
              </a:ext>
            </a:extLst>
          </p:cNvPr>
          <p:cNvGrpSpPr/>
          <p:nvPr/>
        </p:nvGrpSpPr>
        <p:grpSpPr>
          <a:xfrm>
            <a:off x="1162531" y="4186703"/>
            <a:ext cx="2863912" cy="1847169"/>
            <a:chOff x="5359497" y="3299859"/>
            <a:chExt cx="2031337" cy="13101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6079CE-E04E-48C6-8876-D5498274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497" y="3299859"/>
              <a:ext cx="2031337" cy="131017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3572DE-7B1C-472B-A97B-485B38C6C843}"/>
                </a:ext>
              </a:extLst>
            </p:cNvPr>
            <p:cNvSpPr/>
            <p:nvPr/>
          </p:nvSpPr>
          <p:spPr>
            <a:xfrm>
              <a:off x="5359497" y="3299859"/>
              <a:ext cx="2031337" cy="13101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467160" y="3714139"/>
              <a:ext cx="407755" cy="1513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DF9E4B0-D48F-4F68-A9DB-ADE567D1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108" y="3790557"/>
              <a:ext cx="192755" cy="24362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03BCC8-64A4-4EC6-8CEF-4A5DCB2E091D}"/>
              </a:ext>
            </a:extLst>
          </p:cNvPr>
          <p:cNvSpPr txBox="1"/>
          <p:nvPr/>
        </p:nvSpPr>
        <p:spPr>
          <a:xfrm>
            <a:off x="4026443" y="5800291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확인 버튼 클릭</a:t>
            </a:r>
            <a:endParaRPr lang="en-US" altLang="ko-KR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345164" y="4438730"/>
            <a:ext cx="2811745" cy="1595142"/>
            <a:chOff x="4842416" y="4043118"/>
            <a:chExt cx="2284438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880381" y="5139067"/>
              <a:ext cx="1246473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3406143" y="5050259"/>
            <a:ext cx="939022" cy="50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429653-83FC-4880-A263-76777ECA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1" y="3277780"/>
            <a:ext cx="3666785" cy="36208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A5D792F-8DF3-456C-8843-4AB541E04C0A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rot="16200000" flipH="1">
            <a:off x="1995015" y="3587230"/>
            <a:ext cx="640737" cy="5582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DE811-8427-4D3F-9077-459AFDBF2E68}"/>
              </a:ext>
            </a:extLst>
          </p:cNvPr>
          <p:cNvSpPr/>
          <p:nvPr/>
        </p:nvSpPr>
        <p:spPr>
          <a:xfrm>
            <a:off x="1162531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F3B74B-1A81-4B98-AA6D-E56B3294A2A2}"/>
              </a:ext>
            </a:extLst>
          </p:cNvPr>
          <p:cNvSpPr/>
          <p:nvPr/>
        </p:nvSpPr>
        <p:spPr>
          <a:xfrm>
            <a:off x="3081714" y="3310979"/>
            <a:ext cx="1747498" cy="234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4159A11-FA9C-4DFC-A801-41BE5C377989}"/>
              </a:ext>
            </a:extLst>
          </p:cNvPr>
          <p:cNvCxnSpPr>
            <a:cxnSpLocks/>
            <a:stCxn id="49" idx="2"/>
            <a:endCxn id="28" idx="0"/>
          </p:cNvCxnSpPr>
          <p:nvPr/>
        </p:nvCxnSpPr>
        <p:spPr>
          <a:xfrm rot="5400000">
            <a:off x="2954607" y="3185846"/>
            <a:ext cx="640737" cy="136097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450055" y="3562568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007" y="2983891"/>
            <a:ext cx="4052232" cy="29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39561"/>
              </p:ext>
            </p:extLst>
          </p:nvPr>
        </p:nvGraphicFramePr>
        <p:xfrm>
          <a:off x="999065" y="1268413"/>
          <a:ext cx="101938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5564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929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 및 덱 검색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9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29122"/>
              </p:ext>
            </p:extLst>
          </p:nvPr>
        </p:nvGraphicFramePr>
        <p:xfrm>
          <a:off x="818915" y="1272041"/>
          <a:ext cx="732028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일람 버튼을 클릭하면 덱 일람창이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5" y="3810014"/>
            <a:ext cx="4575521" cy="2427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103743" y="4189247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049077" y="5548850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4224"/>
              </p:ext>
            </p:extLst>
          </p:nvPr>
        </p:nvGraphicFramePr>
        <p:xfrm>
          <a:off x="695324" y="1906697"/>
          <a:ext cx="7086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9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모드가 있을 때 다른 모드를 활성화 하면 이전에 활성화된 모드를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27519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14D2D58-125A-4BED-9052-DD646B624E5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3973821"/>
            <a:ext cx="3363702" cy="1784414"/>
            <a:chOff x="761044" y="3429001"/>
            <a:chExt cx="4116267" cy="21836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CBF5BA-7487-4E5C-9117-557DAAC1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044" y="3429001"/>
              <a:ext cx="4116267" cy="21836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F4D36-EB33-499D-BC7C-1803ADA4FC3A}"/>
                </a:ext>
              </a:extLst>
            </p:cNvPr>
            <p:cNvSpPr/>
            <p:nvPr/>
          </p:nvSpPr>
          <p:spPr>
            <a:xfrm>
              <a:off x="43190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BCEC0C-F178-45B4-8B72-14986EC04BE0}"/>
              </a:ext>
            </a:extLst>
          </p:cNvPr>
          <p:cNvGrpSpPr>
            <a:grpSpLocks noChangeAspect="1"/>
          </p:cNvGrpSpPr>
          <p:nvPr/>
        </p:nvGrpSpPr>
        <p:grpSpPr>
          <a:xfrm>
            <a:off x="4418540" y="3973821"/>
            <a:ext cx="3363702" cy="1784414"/>
            <a:chOff x="5309243" y="3429000"/>
            <a:chExt cx="4116267" cy="2183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9E0F7-E66F-41BD-82E9-0DCB6E4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243" y="3429000"/>
              <a:ext cx="4116267" cy="218364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E160DA-A401-418B-96E3-2E12B5705505}"/>
                </a:ext>
              </a:extLst>
            </p:cNvPr>
            <p:cNvSpPr/>
            <p:nvPr/>
          </p:nvSpPr>
          <p:spPr>
            <a:xfrm>
              <a:off x="8865659" y="3682645"/>
              <a:ext cx="388144" cy="1725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C810DC-2F13-4A79-A930-B1764CD0493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649279" y="4322136"/>
            <a:ext cx="3834059" cy="19023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D46C34-D319-4408-B3CE-307CA3EA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5" y="426080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695325" y="5758235"/>
            <a:ext cx="33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모드가 있을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활성화</a:t>
            </a:r>
            <a:endParaRPr lang="en-US" altLang="ko-K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7E883-1155-4F75-AA90-2D8C7E1F4A75}"/>
              </a:ext>
            </a:extLst>
          </p:cNvPr>
          <p:cNvSpPr txBox="1"/>
          <p:nvPr/>
        </p:nvSpPr>
        <p:spPr>
          <a:xfrm>
            <a:off x="4418539" y="5758235"/>
            <a:ext cx="336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이전에 활성화된 배치</a:t>
            </a:r>
            <a:r>
              <a:rPr lang="en-US" altLang="ko-KR" sz="1000" dirty="0"/>
              <a:t>/</a:t>
            </a:r>
            <a:r>
              <a:rPr lang="ko-KR" altLang="en-US" sz="1000" dirty="0"/>
              <a:t>삭제 모드 비활성화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509397-625D-4331-A6A1-16052F5F4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68" y="1654063"/>
            <a:ext cx="3804428" cy="4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30479"/>
              </p:ext>
            </p:extLst>
          </p:nvPr>
        </p:nvGraphicFramePr>
        <p:xfrm>
          <a:off x="695325" y="1382681"/>
          <a:ext cx="65852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5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앞쪽에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감소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39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본래보다 뒤쪽에 드롭하면 앞으로 이동한 만큼 드롭한 덱의 배치 순서를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증가 시키고 드롭 위치보다 뒤에 위치한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652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 기존과 다른 위치로 이동하면 이동 예상 위치를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드롭한 다음 배치 순서에 따라서 덱을 재배치한다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3969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6353223-4340-47B8-914E-945A53E6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3" y="1640824"/>
            <a:ext cx="4225457" cy="26448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B81424F-2187-4C49-BCE3-E8A669CD77E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178079" y="4882895"/>
            <a:ext cx="1290925" cy="682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57575-F35C-49E0-8096-89DED3B6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22" y="1280873"/>
            <a:ext cx="3174300" cy="33031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F02F9-A23C-4AB9-8817-B81B1B8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593767"/>
            <a:ext cx="2588446" cy="13731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43316"/>
              </p:ext>
            </p:extLst>
          </p:nvPr>
        </p:nvGraphicFramePr>
        <p:xfrm>
          <a:off x="695324" y="1545606"/>
          <a:ext cx="738695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67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선택한 상태에서 삭제 버튼을 클릭하면 덱 삭제 확인창을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07609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확인 버튼을 클릭하면 선택된 모든 덱을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6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삭제 되면 해당 덱보다 배치 순서가 높은 모든 덱의 배치 순서를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감소 시키고 덱을 재배치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DFAC052-13BB-41FD-8534-401CA3A4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15" y="4593764"/>
            <a:ext cx="2588450" cy="1373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9E6CF-29AA-4083-9D0D-96BC3EB6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90" y="4593764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90F93-D6EA-44CE-BF2A-BAA90B7DC560}"/>
              </a:ext>
            </a:extLst>
          </p:cNvPr>
          <p:cNvSpPr/>
          <p:nvPr/>
        </p:nvSpPr>
        <p:spPr>
          <a:xfrm>
            <a:off x="1767222" y="4895590"/>
            <a:ext cx="313615" cy="332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566123-9F81-4C3D-A6D1-BB6EACF4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76" y="5090321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3D1C47-288E-4F2C-9407-F3860B45E0E7}"/>
              </a:ext>
            </a:extLst>
          </p:cNvPr>
          <p:cNvSpPr/>
          <p:nvPr/>
        </p:nvSpPr>
        <p:spPr>
          <a:xfrm>
            <a:off x="3162261" y="4752716"/>
            <a:ext cx="122935" cy="1028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E8E66C-7A85-47A0-9951-76A78C090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840" y="4593767"/>
            <a:ext cx="2588450" cy="13731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7E747-D28B-4921-9ABC-8DBC9E302302}"/>
              </a:ext>
            </a:extLst>
          </p:cNvPr>
          <p:cNvSpPr/>
          <p:nvPr/>
        </p:nvSpPr>
        <p:spPr>
          <a:xfrm>
            <a:off x="4430139" y="4890757"/>
            <a:ext cx="311750" cy="34561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16AAF8-6BC6-4436-BA4C-A7FF5072BF85}"/>
              </a:ext>
            </a:extLst>
          </p:cNvPr>
          <p:cNvSpPr/>
          <p:nvPr/>
        </p:nvSpPr>
        <p:spPr>
          <a:xfrm>
            <a:off x="3073401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 및 덱 클릭으로 선택 가능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2211490" y="5063563"/>
            <a:ext cx="2218649" cy="19309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FCA586-4B2C-481D-91D4-D33FBD43919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285196" y="4804154"/>
            <a:ext cx="1144943" cy="2594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6AE66B-20E5-49CA-A5D2-D939C66F0D4C}"/>
              </a:ext>
            </a:extLst>
          </p:cNvPr>
          <p:cNvSpPr/>
          <p:nvPr/>
        </p:nvSpPr>
        <p:spPr>
          <a:xfrm>
            <a:off x="5744846" y="4855591"/>
            <a:ext cx="211796" cy="926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61E62-45C1-41D7-A54F-C2E602C0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004" y="4899589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EF5376-C7B5-426C-84FA-A4F069D56D1C}"/>
              </a:ext>
            </a:extLst>
          </p:cNvPr>
          <p:cNvSpPr/>
          <p:nvPr/>
        </p:nvSpPr>
        <p:spPr>
          <a:xfrm>
            <a:off x="7137523" y="5192382"/>
            <a:ext cx="577727" cy="1828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119218" y="5065926"/>
            <a:ext cx="1018305" cy="2179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3D93F-A32B-4AF1-A984-F9243CFF390D}"/>
              </a:ext>
            </a:extLst>
          </p:cNvPr>
          <p:cNvSpPr/>
          <p:nvPr/>
        </p:nvSpPr>
        <p:spPr>
          <a:xfrm>
            <a:off x="9350498" y="4900607"/>
            <a:ext cx="726952" cy="3357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EE8F-65CD-41ED-A194-F537F1269503}"/>
              </a:ext>
            </a:extLst>
          </p:cNvPr>
          <p:cNvSpPr/>
          <p:nvPr/>
        </p:nvSpPr>
        <p:spPr>
          <a:xfrm>
            <a:off x="7466490" y="5283828"/>
            <a:ext cx="153510" cy="71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2366C75-86FD-423B-BA95-8A0CE781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660" y="5300382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7804874" y="5068488"/>
            <a:ext cx="1545624" cy="3982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6129444" y="5980034"/>
            <a:ext cx="259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8723166" y="5980034"/>
            <a:ext cx="2748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</a:t>
            </a:r>
            <a:r>
              <a:rPr lang="ko-KR" altLang="en-US" sz="1000"/>
              <a:t>버튼 클릭으로 덱 삭제 및 재배치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52555"/>
              </p:ext>
            </p:extLst>
          </p:nvPr>
        </p:nvGraphicFramePr>
        <p:xfrm>
          <a:off x="695325" y="1262340"/>
          <a:ext cx="737584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검색창을 클릭하면 덱 검색창의 입력 상태를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검색창이 활성화 상태면 텍스트 커서와 한영 꼬리표를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4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검색창 외부를 클릭하면 덱 검색창의 입력 상태를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5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구축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1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구축 규칙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D8E283-282C-4E4A-A982-F35ACE7AB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77300"/>
              </p:ext>
            </p:extLst>
          </p:nvPr>
        </p:nvGraphicFramePr>
        <p:xfrm>
          <a:off x="995470" y="1671637"/>
          <a:ext cx="582326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668DE-501B-475A-BEE0-ECA9B3524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5886"/>
              </p:ext>
            </p:extLst>
          </p:nvPr>
        </p:nvGraphicFramePr>
        <p:xfrm>
          <a:off x="995470" y="3825815"/>
          <a:ext cx="50279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30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23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28405"/>
              </p:ext>
            </p:extLst>
          </p:nvPr>
        </p:nvGraphicFramePr>
        <p:xfrm>
          <a:off x="1071032" y="1268413"/>
          <a:ext cx="1005463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06555540"/>
                    </a:ext>
                  </a:extLst>
                </a:gridCol>
                <a:gridCol w="400745">
                  <a:extLst>
                    <a:ext uri="{9D8B030D-6E8A-4147-A177-3AD203B41FA5}">
                      <a16:colId xmlns:a16="http://schemas.microsoft.com/office/drawing/2014/main" val="863105824"/>
                    </a:ext>
                  </a:extLst>
                </a:gridCol>
                <a:gridCol w="8753398">
                  <a:extLst>
                    <a:ext uri="{9D8B030D-6E8A-4147-A177-3AD203B41FA5}">
                      <a16:colId xmlns:a16="http://schemas.microsoft.com/office/drawing/2014/main" val="8830401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617974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283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65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1486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38409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135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5903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기물의 이동이라는 개념이 없는 다른 카드 게임과 달리 해당 게임은 기물을 소환하고 이동하고 공격하는 과정이 모두 별개로 존재하며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하는 게임 한판의 호흡이 너무 길어지게 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전투 시작 시 기물을 배치하여 전투 한판에 소비되는 시간을 단축하는 시스템이 초기 배치 기물 시스템이며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별로 초기 배치 기물 시스템에서 배치할 기물과 기물의 위치를 설정하는 것이 배치 설정이다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6DA784-8B17-4129-92E4-DF2D9521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4" y="1616421"/>
            <a:ext cx="2952652" cy="4082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2113"/>
              </p:ext>
            </p:extLst>
          </p:nvPr>
        </p:nvGraphicFramePr>
        <p:xfrm>
          <a:off x="995470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모드가 비활성화 상태일 때 덱을 클릭하면 덱 메뉴창이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08300"/>
              </p:ext>
            </p:extLst>
          </p:nvPr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728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V="1">
              <a:off x="2181246" y="4474337"/>
              <a:ext cx="2345476" cy="598956"/>
            </a:xfrm>
            <a:prstGeom prst="bentConnector4">
              <a:avLst>
                <a:gd name="adj1" fmla="val 38513"/>
                <a:gd name="adj2" fmla="val 138166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</a:t>
              </a:r>
              <a:r>
                <a:rPr lang="ko-KR" altLang="en-US" sz="1000"/>
                <a:t>탭 상태로 설정된 </a:t>
              </a:r>
              <a:r>
                <a:rPr lang="ko-KR" altLang="en-US" sz="1000" dirty="0"/>
                <a:t>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92043"/>
              </p:ext>
            </p:extLst>
          </p:nvPr>
        </p:nvGraphicFramePr>
        <p:xfrm>
          <a:off x="993912" y="1260347"/>
          <a:ext cx="721550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5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모드가 활성화 상태일 때 카드 일람에 카드를 클릭하면 해당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5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해당 레어도의 카드를 덱에  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8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펼쳐보기된 카드를 클릭했을 때 최대 투입 매수에 도달하지 않았으면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카드를 클릭하면 덱에서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덱에 포함된 카드가 각각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9116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D16DB62-5041-47B1-B4B8-E60C2BBD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47664"/>
            <a:ext cx="2368010" cy="1864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25CC63-A598-463C-B45B-020E76B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3" y="4362440"/>
            <a:ext cx="580258" cy="6619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005C-6CBA-43AB-84AC-8481DFE3352C}"/>
              </a:ext>
            </a:extLst>
          </p:cNvPr>
          <p:cNvSpPr/>
          <p:nvPr/>
        </p:nvSpPr>
        <p:spPr>
          <a:xfrm>
            <a:off x="1121434" y="4362440"/>
            <a:ext cx="211092" cy="2888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222AA9-0054-457E-8778-1EDCD666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7" y="4523633"/>
            <a:ext cx="333740" cy="421812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686FE-0196-444C-9109-01AD8D844F2C}"/>
              </a:ext>
            </a:extLst>
          </p:cNvPr>
          <p:cNvGrpSpPr>
            <a:grpSpLocks noChangeAspect="1"/>
          </p:cNvGrpSpPr>
          <p:nvPr/>
        </p:nvGrpSpPr>
        <p:grpSpPr>
          <a:xfrm>
            <a:off x="3288012" y="4147661"/>
            <a:ext cx="1514545" cy="1864653"/>
            <a:chOff x="4624611" y="3295767"/>
            <a:chExt cx="1471389" cy="18115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6ED371-C200-4BC3-9045-F54E9A5D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611" y="3295767"/>
              <a:ext cx="1471389" cy="181152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3C7054-465C-49B7-8D66-584BE7DC95DD}"/>
                </a:ext>
              </a:extLst>
            </p:cNvPr>
            <p:cNvSpPr/>
            <p:nvPr/>
          </p:nvSpPr>
          <p:spPr>
            <a:xfrm>
              <a:off x="4682764" y="3518806"/>
              <a:ext cx="1365612" cy="5416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8D6AE9-0198-4230-8D70-6F6924CE7D82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560907" y="4656030"/>
            <a:ext cx="1786963" cy="7850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2856AB-7F98-41A2-B0D8-20BC07EF27FF}"/>
              </a:ext>
            </a:extLst>
          </p:cNvPr>
          <p:cNvSpPr txBox="1"/>
          <p:nvPr/>
        </p:nvSpPr>
        <p:spPr>
          <a:xfrm>
            <a:off x="695324" y="6012314"/>
            <a:ext cx="4107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카드를 클릭하면 덱 클릭한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2A180-6686-49E1-9595-2F1AD53D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955" y="1324182"/>
            <a:ext cx="2888181" cy="4913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1CCC78-8E66-469C-9081-3BA24DC1A03F}"/>
              </a:ext>
            </a:extLst>
          </p:cNvPr>
          <p:cNvGrpSpPr/>
          <p:nvPr/>
        </p:nvGrpSpPr>
        <p:grpSpPr>
          <a:xfrm>
            <a:off x="5138119" y="5301617"/>
            <a:ext cx="2583797" cy="904331"/>
            <a:chOff x="5138119" y="4164224"/>
            <a:chExt cx="2583797" cy="904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EAD0EB-CB22-44EF-8775-C27F398E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8459"/>
            <a:stretch/>
          </p:blipFill>
          <p:spPr>
            <a:xfrm>
              <a:off x="5138119" y="4164224"/>
              <a:ext cx="2583797" cy="685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3BC3A8-AF87-4369-9B72-1941639AE3F6}"/>
                </a:ext>
              </a:extLst>
            </p:cNvPr>
            <p:cNvSpPr txBox="1"/>
            <p:nvPr/>
          </p:nvSpPr>
          <p:spPr>
            <a:xfrm>
              <a:off x="5235516" y="4822334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덱 최대 매수 초과</a:t>
              </a:r>
              <a:r>
                <a:rPr lang="en-US" altLang="ko-KR" sz="1000" dirty="0"/>
                <a:t>’</a:t>
              </a:r>
              <a:r>
                <a:rPr lang="ko-KR" altLang="en-US" sz="1000" dirty="0"/>
                <a:t> 텍스트</a:t>
              </a:r>
              <a:endParaRPr lang="en-US" altLang="ko-KR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348258-D47D-495B-BEDE-E0E9602B32AD}"/>
              </a:ext>
            </a:extLst>
          </p:cNvPr>
          <p:cNvGrpSpPr/>
          <p:nvPr/>
        </p:nvGrpSpPr>
        <p:grpSpPr>
          <a:xfrm>
            <a:off x="5138119" y="4159967"/>
            <a:ext cx="2583797" cy="1091500"/>
            <a:chOff x="5138119" y="5162246"/>
            <a:chExt cx="2583797" cy="1091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5CB69F-8CB3-4888-AA0F-F3E77432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176"/>
            <a:stretch/>
          </p:blipFill>
          <p:spPr>
            <a:xfrm>
              <a:off x="5138119" y="5162246"/>
              <a:ext cx="2583797" cy="8500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D5E0E-A63E-4372-A51D-9E945248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6154" y="5753483"/>
              <a:ext cx="1294155" cy="2588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E590D0-F767-4582-A3EA-D0D48AAD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284" y="5524582"/>
              <a:ext cx="333740" cy="421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65BA-798F-40E9-9F0D-117DCC2B337C}"/>
                </a:ext>
              </a:extLst>
            </p:cNvPr>
            <p:cNvSpPr txBox="1"/>
            <p:nvPr/>
          </p:nvSpPr>
          <p:spPr>
            <a:xfrm>
              <a:off x="5235516" y="6007525"/>
              <a:ext cx="238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최대 투입 매수 도달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92579"/>
              </p:ext>
            </p:extLst>
          </p:nvPr>
        </p:nvGraphicFramePr>
        <p:xfrm>
          <a:off x="832559" y="1266061"/>
          <a:ext cx="640392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설정에 변동이 있을 때 창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17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 설정 변동이 없고 덱 사용 불가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사용 불가 알림창을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43DE3-A7AA-46A8-8EE4-BF8C6BFBA784}"/>
              </a:ext>
            </a:extLst>
          </p:cNvPr>
          <p:cNvSpPr/>
          <p:nvPr/>
        </p:nvSpPr>
        <p:spPr>
          <a:xfrm>
            <a:off x="3695886" y="5028947"/>
            <a:ext cx="1971741" cy="569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613"/>
              </p:ext>
            </p:extLst>
          </p:nvPr>
        </p:nvGraphicFramePr>
        <p:xfrm>
          <a:off x="1021024" y="1277786"/>
          <a:ext cx="82616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 버튼을 클릭하면 스킨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설정창 팝업 시 모든 스킨들이 표기하고 설정된 스킨을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스킨을 선택하고 스킨 적용 버튼을 클릭하면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적용 중인 스킨입니다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8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1720457" y="5590943"/>
              <a:ext cx="1384912" cy="2715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설정창 규칙 및 세부설명</a:t>
            </a:r>
            <a:endParaRPr lang="en-US" altLang="ko-KR" sz="2400" dirty="0"/>
          </a:p>
        </p:txBody>
      </p:sp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id="{55E17DAC-BCA5-4B98-9627-BA36228EE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61116"/>
              </p:ext>
            </p:extLst>
          </p:nvPr>
        </p:nvGraphicFramePr>
        <p:xfrm>
          <a:off x="6801971" y="3015696"/>
          <a:ext cx="351218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38951863"/>
                    </a:ext>
                  </a:extLst>
                </a:gridCol>
                <a:gridCol w="3234055">
                  <a:extLst>
                    <a:ext uri="{9D8B030D-6E8A-4147-A177-3AD203B41FA5}">
                      <a16:colId xmlns:a16="http://schemas.microsoft.com/office/drawing/2014/main" val="3468310201"/>
                    </a:ext>
                  </a:extLst>
                </a:gridCol>
              </a:tblGrid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시작 배치 가능 기물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00652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덱에 포함된 전투 시작 시 배치할 수 있는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4154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선택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84284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선택 및 생성 할 수 있는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6611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배치 수정 및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6992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부대와 배치를 설정을 수정하고 저장하는 버튼이다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7588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부대 기물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093498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부대에 포함된 기물을 표기한다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10796"/>
                  </a:ext>
                </a:extLst>
              </a:tr>
              <a:tr h="120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기물 배치 미리보기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15583"/>
                  </a:ext>
                </a:extLst>
              </a:tr>
              <a:tr h="12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선택된 배치의 기물 위치를 미리보기 한다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7724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선택 강조 테두리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9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선택된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테두리다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07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선호 강조 표식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71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현재 선호 설정되어 있는 부대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배치를 강조하는 표식이다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22643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ED10E3-4E74-4DA2-B871-861277DEA7AE}"/>
              </a:ext>
            </a:extLst>
          </p:cNvPr>
          <p:cNvGrpSpPr>
            <a:grpSpLocks noChangeAspect="1"/>
          </p:cNvGrpSpPr>
          <p:nvPr/>
        </p:nvGrpSpPr>
        <p:grpSpPr>
          <a:xfrm>
            <a:off x="1644679" y="4226587"/>
            <a:ext cx="3962816" cy="1914828"/>
            <a:chOff x="957276" y="4150957"/>
            <a:chExt cx="4273890" cy="20651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B11352-E569-4299-ADB8-5D640CC77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957276" y="4150957"/>
              <a:ext cx="4273890" cy="206513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456306-99C7-4170-8FE4-048CE82BF9BF}"/>
                </a:ext>
              </a:extLst>
            </p:cNvPr>
            <p:cNvSpPr/>
            <p:nvPr/>
          </p:nvSpPr>
          <p:spPr>
            <a:xfrm>
              <a:off x="1019731" y="4301816"/>
              <a:ext cx="1557246" cy="18632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A2BE3DD-6137-4475-AADC-FF57288C72C8}"/>
                </a:ext>
              </a:extLst>
            </p:cNvPr>
            <p:cNvSpPr/>
            <p:nvPr/>
          </p:nvSpPr>
          <p:spPr>
            <a:xfrm>
              <a:off x="2639432" y="4301816"/>
              <a:ext cx="1557246" cy="56317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FD1F069-8D6B-4387-ACDB-1212248DE139}"/>
                </a:ext>
              </a:extLst>
            </p:cNvPr>
            <p:cNvSpPr/>
            <p:nvPr/>
          </p:nvSpPr>
          <p:spPr>
            <a:xfrm>
              <a:off x="2639432" y="4867834"/>
              <a:ext cx="588241" cy="1540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BD83FD-DCD4-45F4-83CE-47CFE480722F}"/>
                </a:ext>
              </a:extLst>
            </p:cNvPr>
            <p:cNvSpPr/>
            <p:nvPr/>
          </p:nvSpPr>
          <p:spPr>
            <a:xfrm>
              <a:off x="2639431" y="5029521"/>
              <a:ext cx="1720769" cy="11355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908F6D9-D4C3-4015-BF8C-8EEC4FD5EF86}"/>
                </a:ext>
              </a:extLst>
            </p:cNvPr>
            <p:cNvSpPr/>
            <p:nvPr/>
          </p:nvSpPr>
          <p:spPr>
            <a:xfrm>
              <a:off x="4357715" y="4227971"/>
              <a:ext cx="809441" cy="19370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1399DCD-D6B6-4625-B0C6-476761CB0790}"/>
                </a:ext>
              </a:extLst>
            </p:cNvPr>
            <p:cNvSpPr/>
            <p:nvPr/>
          </p:nvSpPr>
          <p:spPr>
            <a:xfrm>
              <a:off x="1019731" y="6029947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8D9FB06-5D43-4F7D-A622-9859E7D4A8E4}"/>
                </a:ext>
              </a:extLst>
            </p:cNvPr>
            <p:cNvSpPr/>
            <p:nvPr/>
          </p:nvSpPr>
          <p:spPr>
            <a:xfrm>
              <a:off x="2639357" y="430181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1EF2496-08A7-4FAD-B120-80E32DF1B270}"/>
                </a:ext>
              </a:extLst>
            </p:cNvPr>
            <p:cNvSpPr/>
            <p:nvPr/>
          </p:nvSpPr>
          <p:spPr>
            <a:xfrm>
              <a:off x="3226547" y="4864504"/>
              <a:ext cx="197312" cy="161679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135EEF-7BBD-4ED2-AC3D-4CDE1F4FC678}"/>
                </a:ext>
              </a:extLst>
            </p:cNvPr>
            <p:cNvSpPr/>
            <p:nvPr/>
          </p:nvSpPr>
          <p:spPr>
            <a:xfrm>
              <a:off x="2639356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4</a:t>
              </a:r>
              <a:endParaRPr lang="ko-KR" altLang="en-US" sz="1100" b="1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DEB0CDC-E2DD-4ACE-B2A8-87652E6F3FFB}"/>
                </a:ext>
              </a:extLst>
            </p:cNvPr>
            <p:cNvSpPr/>
            <p:nvPr/>
          </p:nvSpPr>
          <p:spPr>
            <a:xfrm>
              <a:off x="4351762" y="6033285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5</a:t>
              </a:r>
              <a:endParaRPr lang="ko-KR" altLang="en-US" sz="1100" b="1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DBAF82-91DE-4311-A855-ECF651B617A7}"/>
              </a:ext>
            </a:extLst>
          </p:cNvPr>
          <p:cNvGrpSpPr>
            <a:grpSpLocks noChangeAspect="1"/>
          </p:cNvGrpSpPr>
          <p:nvPr/>
        </p:nvGrpSpPr>
        <p:grpSpPr>
          <a:xfrm>
            <a:off x="4381615" y="4330215"/>
            <a:ext cx="1131513" cy="462479"/>
            <a:chOff x="5251371" y="5700218"/>
            <a:chExt cx="1247845" cy="510027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6B2022E-8BBE-4378-A553-34CFCB85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84" t="9249" r="43840" b="74193"/>
            <a:stretch/>
          </p:blipFill>
          <p:spPr>
            <a:xfrm>
              <a:off x="5410663" y="5700218"/>
              <a:ext cx="1088553" cy="510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9B4478C-7CCB-4720-BBDE-E943B540A1B4}"/>
                </a:ext>
              </a:extLst>
            </p:cNvPr>
            <p:cNvSpPr/>
            <p:nvPr/>
          </p:nvSpPr>
          <p:spPr>
            <a:xfrm>
              <a:off x="5453412" y="5727547"/>
              <a:ext cx="1009453" cy="2526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C24143-1987-405B-B340-0D0FC02697E8}"/>
                </a:ext>
              </a:extLst>
            </p:cNvPr>
            <p:cNvSpPr/>
            <p:nvPr/>
          </p:nvSpPr>
          <p:spPr>
            <a:xfrm>
              <a:off x="5448683" y="6029947"/>
              <a:ext cx="294891" cy="18029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F4B70A6-0663-48CD-8753-E27E5EC6892A}"/>
                </a:ext>
              </a:extLst>
            </p:cNvPr>
            <p:cNvSpPr/>
            <p:nvPr/>
          </p:nvSpPr>
          <p:spPr>
            <a:xfrm>
              <a:off x="5251371" y="578633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6</a:t>
              </a:r>
              <a:endParaRPr lang="ko-KR" altLang="en-US" sz="1100" b="1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CBE2175-2C1D-46C3-9EA1-A3DB42162C0C}"/>
                </a:ext>
              </a:extLst>
            </p:cNvPr>
            <p:cNvSpPr/>
            <p:nvPr/>
          </p:nvSpPr>
          <p:spPr>
            <a:xfrm>
              <a:off x="5251371" y="6045256"/>
              <a:ext cx="197312" cy="135093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7</a:t>
              </a:r>
              <a:endParaRPr lang="ko-KR" altLang="en-US" sz="1100" b="1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0CC48B17-94F9-4353-8D38-B0DB9079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961" y="1268413"/>
            <a:ext cx="4212680" cy="17958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71196"/>
              </p:ext>
            </p:extLst>
          </p:nvPr>
        </p:nvGraphicFramePr>
        <p:xfrm>
          <a:off x="1019733" y="1345578"/>
          <a:ext cx="5912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배치 설정 버튼을 클릭하면 배치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포함된 시작 배치 가능한 기물과 설정된 부대를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설정된 부대가 있으면 선택하고 기물 현황을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부대에 선호 설정된 배치가 있으면 선택하고 배치 미리보기를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B9B623-B160-41D9-9F62-6C58E37E9E5B}"/>
              </a:ext>
            </a:extLst>
          </p:cNvPr>
          <p:cNvGrpSpPr/>
          <p:nvPr/>
        </p:nvGrpSpPr>
        <p:grpSpPr>
          <a:xfrm>
            <a:off x="1827880" y="3107272"/>
            <a:ext cx="3507920" cy="1049376"/>
            <a:chOff x="980611" y="3073325"/>
            <a:chExt cx="3507920" cy="10493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1D97C-7824-4870-992B-A5B37CB515F1}"/>
                </a:ext>
              </a:extLst>
            </p:cNvPr>
            <p:cNvSpPr txBox="1"/>
            <p:nvPr/>
          </p:nvSpPr>
          <p:spPr>
            <a:xfrm>
              <a:off x="980613" y="3891869"/>
              <a:ext cx="3475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/>
                <a:t>기물 배치 설정 버튼 클릭으로 배치 설정창 팝업</a:t>
              </a:r>
              <a:endParaRPr lang="en-US" altLang="ko-KR" sz="9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3EB98A-E790-4341-AEBB-0C2C9A95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1763" y="3073325"/>
              <a:ext cx="1686768" cy="815044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B5BD374-9BC6-4934-AC64-01B35466F94D}"/>
                </a:ext>
              </a:extLst>
            </p:cNvPr>
            <p:cNvGrpSpPr/>
            <p:nvPr/>
          </p:nvGrpSpPr>
          <p:grpSpPr>
            <a:xfrm>
              <a:off x="980611" y="3079350"/>
              <a:ext cx="1686769" cy="921121"/>
              <a:chOff x="736004" y="4042022"/>
              <a:chExt cx="1686769" cy="92112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271E8A-4C01-41B1-915D-FDA793D5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005" y="4042022"/>
                <a:ext cx="1686768" cy="813757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79BA561-C70B-488B-957F-539BF35CB703}"/>
                  </a:ext>
                </a:extLst>
              </p:cNvPr>
              <p:cNvSpPr/>
              <p:nvPr/>
            </p:nvSpPr>
            <p:spPr>
              <a:xfrm>
                <a:off x="736004" y="4797258"/>
                <a:ext cx="236897" cy="5852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5FEC8E4-5F80-4944-8F0B-E430CC72E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310" y="4826285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A420E9C-C709-4027-8C86-783E01557088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1292199" y="3480847"/>
              <a:ext cx="1509564" cy="451195"/>
            </a:xfrm>
            <a:prstGeom prst="bentConnector3">
              <a:avLst>
                <a:gd name="adj1" fmla="val 19142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164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7379"/>
              </p:ext>
            </p:extLst>
          </p:nvPr>
        </p:nvGraphicFramePr>
        <p:xfrm>
          <a:off x="1333680" y="1268413"/>
          <a:ext cx="572960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6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선택 버튼을 클릭하면 부대가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43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선택하면 부대 현황에 선택한 부대의 기물을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66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설정된 배치가 있으면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배치가 배치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배치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578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선호 배치가 있으면 자동으로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선택 버튼을 클릭하면 배치가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있으면 이전 선택을 해제하고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2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선택하면 배치 미리보기에 선택한 부대 배치를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34659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866A67-90A3-419B-BE26-43F0FD9D5FE7}"/>
              </a:ext>
            </a:extLst>
          </p:cNvPr>
          <p:cNvGrpSpPr>
            <a:grpSpLocks noChangeAspect="1"/>
          </p:cNvGrpSpPr>
          <p:nvPr/>
        </p:nvGrpSpPr>
        <p:grpSpPr>
          <a:xfrm>
            <a:off x="2178300" y="4049987"/>
            <a:ext cx="3649881" cy="1054867"/>
            <a:chOff x="787823" y="4338526"/>
            <a:chExt cx="4763662" cy="137676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A58D53-6022-4FD5-9EA4-DDFD2F559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823" y="4338526"/>
              <a:ext cx="4763662" cy="1136370"/>
              <a:chOff x="787822" y="4338525"/>
              <a:chExt cx="3821657" cy="91165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0A35486-B0B1-4545-A7E1-29BCCAD0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7822" y="4338526"/>
                <a:ext cx="1886706" cy="911654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7153BF0-6DED-4086-AE1E-95C8CB8D9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4338525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8DE2BC-55CA-4832-85CF-D5DF083A5574}"/>
                  </a:ext>
                </a:extLst>
              </p:cNvPr>
              <p:cNvSpPr/>
              <p:nvPr/>
            </p:nvSpPr>
            <p:spPr>
              <a:xfrm>
                <a:off x="1545407" y="4437397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907D26D7-E261-4915-A24D-EA540C60C71C}"/>
                  </a:ext>
                </a:extLst>
              </p:cNvPr>
              <p:cNvCxnSpPr>
                <a:cxnSpLocks/>
                <a:stCxn id="29" idx="3"/>
                <a:endCxn id="32" idx="1"/>
              </p:cNvCxnSpPr>
              <p:nvPr/>
            </p:nvCxnSpPr>
            <p:spPr>
              <a:xfrm flipV="1">
                <a:off x="1887702" y="4469820"/>
                <a:ext cx="1572573" cy="67916"/>
              </a:xfrm>
              <a:prstGeom prst="bentConnector3">
                <a:avLst>
                  <a:gd name="adj1" fmla="val 5090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362A195-EAE4-4391-B6E1-4BB210C46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420" y="4469307"/>
                <a:ext cx="108282" cy="13685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A6A2AB-5837-4507-B177-4623C8C1E911}"/>
                  </a:ext>
                </a:extLst>
              </p:cNvPr>
              <p:cNvSpPr/>
              <p:nvPr/>
            </p:nvSpPr>
            <p:spPr>
              <a:xfrm>
                <a:off x="3460275" y="4416873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3A6AE1-5BF6-4206-8EB8-B11520999444}"/>
                  </a:ext>
                </a:extLst>
              </p:cNvPr>
              <p:cNvSpPr/>
              <p:nvPr/>
            </p:nvSpPr>
            <p:spPr>
              <a:xfrm>
                <a:off x="3486170" y="4735831"/>
                <a:ext cx="726306" cy="474344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D5687F4-6A75-4EE5-9A42-DB77E7E3FB19}"/>
                  </a:ext>
                </a:extLst>
              </p:cNvPr>
              <p:cNvSpPr/>
              <p:nvPr/>
            </p:nvSpPr>
            <p:spPr>
              <a:xfrm>
                <a:off x="3837009" y="4502386"/>
                <a:ext cx="288154" cy="136289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ACBC2BE0-51B9-4917-A65C-90719C8C25D3}"/>
                  </a:ext>
                </a:extLst>
              </p:cNvPr>
              <p:cNvCxnSpPr>
                <a:cxnSpLocks/>
                <a:stCxn id="29" idx="3"/>
                <a:endCxn id="36" idx="1"/>
              </p:cNvCxnSpPr>
              <p:nvPr/>
            </p:nvCxnSpPr>
            <p:spPr>
              <a:xfrm>
                <a:off x="1887702" y="4537736"/>
                <a:ext cx="1949307" cy="32795"/>
              </a:xfrm>
              <a:prstGeom prst="bentConnector3">
                <a:avLst>
                  <a:gd name="adj1" fmla="val 4096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9067745A-BCC8-4652-AA26-9C84BC23A617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887702" y="4537736"/>
                <a:ext cx="1598468" cy="43526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617EB-73DE-48AE-AF56-D10CF4A74BAA}"/>
                </a:ext>
              </a:extLst>
            </p:cNvPr>
            <p:cNvSpPr txBox="1"/>
            <p:nvPr/>
          </p:nvSpPr>
          <p:spPr>
            <a:xfrm>
              <a:off x="787823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부대 선택 버튼 클릭으로 부대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부대 배치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부대 현황 표기 </a:t>
              </a:r>
              <a:endParaRPr lang="en-US" altLang="ko-KR" sz="9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06DA0F1-61E1-48B2-B829-44D0372EA2DA}"/>
              </a:ext>
            </a:extLst>
          </p:cNvPr>
          <p:cNvGrpSpPr>
            <a:grpSpLocks noChangeAspect="1"/>
          </p:cNvGrpSpPr>
          <p:nvPr/>
        </p:nvGrpSpPr>
        <p:grpSpPr>
          <a:xfrm>
            <a:off x="2183200" y="5171328"/>
            <a:ext cx="3649881" cy="1059447"/>
            <a:chOff x="5843179" y="4332548"/>
            <a:chExt cx="4763662" cy="13827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E323B04-3C8C-4B59-8420-529213E25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3180" y="4332548"/>
              <a:ext cx="4763661" cy="1151911"/>
              <a:chOff x="2722773" y="5250298"/>
              <a:chExt cx="3821657" cy="9241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1C41F43-CD52-42D7-96F4-1DC558A5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724" y="5250298"/>
                <a:ext cx="1886706" cy="91165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5D10494-001E-45A7-A8E2-5B5D19B13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2773" y="5262767"/>
                <a:ext cx="1886706" cy="911654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00D7C19-097B-4BFE-A35F-69E76E2F8E20}"/>
                  </a:ext>
                </a:extLst>
              </p:cNvPr>
              <p:cNvSpPr/>
              <p:nvPr/>
            </p:nvSpPr>
            <p:spPr>
              <a:xfrm>
                <a:off x="3844152" y="5430826"/>
                <a:ext cx="288154" cy="58521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C9F4CB1-57F3-4283-BCA2-324F9A04A8C0}"/>
                  </a:ext>
                </a:extLst>
              </p:cNvPr>
              <p:cNvSpPr/>
              <p:nvPr/>
            </p:nvSpPr>
            <p:spPr>
              <a:xfrm>
                <a:off x="6167723" y="5286376"/>
                <a:ext cx="329581" cy="842962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140E336-ADF5-423B-8B5B-9BAD56297884}"/>
                  </a:ext>
                </a:extLst>
              </p:cNvPr>
              <p:cNvSpPr/>
              <p:nvPr/>
            </p:nvSpPr>
            <p:spPr>
              <a:xfrm>
                <a:off x="5757593" y="5394546"/>
                <a:ext cx="326108" cy="105894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AB8F21D2-EEB7-49CA-8E4F-FF61568D4114}"/>
                  </a:ext>
                </a:extLst>
              </p:cNvPr>
              <p:cNvCxnSpPr>
                <a:cxnSpLocks/>
                <a:stCxn id="39" idx="3"/>
                <a:endCxn id="46" idx="1"/>
              </p:cNvCxnSpPr>
              <p:nvPr/>
            </p:nvCxnSpPr>
            <p:spPr>
              <a:xfrm flipV="1">
                <a:off x="4132306" y="5447493"/>
                <a:ext cx="1625287" cy="12594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72FA0AC4-19EB-4621-955C-829C88C30C16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32306" y="5460087"/>
                <a:ext cx="2035417" cy="247770"/>
              </a:xfrm>
              <a:prstGeom prst="bentConnector3">
                <a:avLst>
                  <a:gd name="adj1" fmla="val 40329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F36C34-13CD-485F-B39F-D64FC7B25A8B}"/>
                </a:ext>
              </a:extLst>
            </p:cNvPr>
            <p:cNvSpPr txBox="1"/>
            <p:nvPr/>
          </p:nvSpPr>
          <p:spPr>
            <a:xfrm>
              <a:off x="5843179" y="5484459"/>
              <a:ext cx="4763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배치 선택 버튼 클릭으로 배치 선택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및 기물 미리보기 표기 </a:t>
              </a:r>
              <a:endParaRPr lang="en-US" altLang="ko-KR" sz="9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4856E32-044D-42CF-A8BA-C7C04CF0B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285" y="1358312"/>
            <a:ext cx="4466361" cy="47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36158"/>
              </p:ext>
            </p:extLst>
          </p:nvPr>
        </p:nvGraphicFramePr>
        <p:xfrm>
          <a:off x="695325" y="1268413"/>
          <a:ext cx="1088294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9982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및 배치 선택 버튼을 더블 클릭하면 관리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 메뉴창 외부 영역을 클릭하면 관리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변경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이름이 변경 가능 상태가 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 버튼을 취소 버튼으로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 상태에서 텍스트를 입력하는 것으로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이름을 변경할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23957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설정 및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389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선호 설정된 부대가 있을 경우 이전 선호 설정을 해제하고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61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22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부대 배치 중 이전에 선호 설정된 배치가 있을 경우 이전 선호 설정을 해제하고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88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설정된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부대 설정 버튼은 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버튼으로 변경된다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07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해제 버튼을 클릭하면 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배치의 선호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937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0321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 및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생성이 가능할 때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생성 버튼을 클릭하면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16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삭제 버튼을 클릭하면 관리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65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삭제되면 해당 부대에 포함된 배치를 모두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2351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C7FCB-65B3-41B8-8D29-3F41E0D0DA92}"/>
              </a:ext>
            </a:extLst>
          </p:cNvPr>
          <p:cNvGrpSpPr>
            <a:grpSpLocks noChangeAspect="1"/>
          </p:cNvGrpSpPr>
          <p:nvPr/>
        </p:nvGrpSpPr>
        <p:grpSpPr>
          <a:xfrm>
            <a:off x="9297457" y="2050813"/>
            <a:ext cx="1777452" cy="775928"/>
            <a:chOff x="695323" y="4865053"/>
            <a:chExt cx="2882999" cy="12585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C1CF5-1345-4F64-8A81-06DE19BF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46" t="6189" r="38637" b="58557"/>
            <a:stretch/>
          </p:blipFill>
          <p:spPr>
            <a:xfrm>
              <a:off x="695323" y="4865053"/>
              <a:ext cx="1663581" cy="125854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AA4797-69E9-4B44-A21C-B0E94C93D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00" t="6395" r="38555" b="70423"/>
            <a:stretch/>
          </p:blipFill>
          <p:spPr>
            <a:xfrm>
              <a:off x="2390752" y="4865053"/>
              <a:ext cx="1187569" cy="60617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056EB-6CEB-4050-80C0-A096E53F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0" t="6395" r="38555" b="70423"/>
            <a:stretch/>
          </p:blipFill>
          <p:spPr>
            <a:xfrm>
              <a:off x="2390753" y="5515786"/>
              <a:ext cx="1187569" cy="60617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6C05C3-12F2-46CF-8966-C2D59C0A65EA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19" y="3710004"/>
            <a:ext cx="2764819" cy="541393"/>
            <a:chOff x="4584917" y="5504187"/>
            <a:chExt cx="1642387" cy="3216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CBD492-39E8-4E12-ADDF-DEEA2C9B2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504187"/>
              <a:ext cx="802257" cy="3216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DA81A0-B539-4D1C-8148-A11F3077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48" t="6812" r="40542" b="76586"/>
            <a:stretch/>
          </p:blipFill>
          <p:spPr>
            <a:xfrm>
              <a:off x="5425047" y="5504188"/>
              <a:ext cx="802257" cy="3216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E513F6-B614-46DC-BAEF-83F9BF1280B3}"/>
              </a:ext>
            </a:extLst>
          </p:cNvPr>
          <p:cNvGrpSpPr>
            <a:grpSpLocks noChangeAspect="1"/>
          </p:cNvGrpSpPr>
          <p:nvPr/>
        </p:nvGrpSpPr>
        <p:grpSpPr>
          <a:xfrm>
            <a:off x="9092220" y="3067268"/>
            <a:ext cx="2764819" cy="541396"/>
            <a:chOff x="4584917" y="5062824"/>
            <a:chExt cx="1642383" cy="321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FA2C24-96F0-498C-BBE8-C95B8A906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48" t="6814" r="40541" b="76585"/>
            <a:stretch/>
          </p:blipFill>
          <p:spPr>
            <a:xfrm>
              <a:off x="4584917" y="5062825"/>
              <a:ext cx="802257" cy="32160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1189DD-48F7-4656-96F2-779D0AD496E5}"/>
                </a:ext>
              </a:extLst>
            </p:cNvPr>
            <p:cNvGrpSpPr/>
            <p:nvPr/>
          </p:nvGrpSpPr>
          <p:grpSpPr>
            <a:xfrm>
              <a:off x="5425043" y="5062824"/>
              <a:ext cx="802257" cy="321605"/>
              <a:chOff x="7262993" y="5029602"/>
              <a:chExt cx="802257" cy="3216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A4BF0B-9554-42F2-A64D-E48BCA0A6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443" t="6830" r="40514" b="76542"/>
              <a:stretch/>
            </p:blipFill>
            <p:spPr>
              <a:xfrm>
                <a:off x="7262993" y="5029602"/>
                <a:ext cx="802257" cy="3216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F14D5C0-1D5D-4B7D-8A11-D27A924628C6}"/>
                  </a:ext>
                </a:extLst>
              </p:cNvPr>
              <p:cNvSpPr/>
              <p:nvPr/>
            </p:nvSpPr>
            <p:spPr>
              <a:xfrm>
                <a:off x="7328576" y="5056805"/>
                <a:ext cx="202220" cy="84314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745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부대 및 배치 관리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53191"/>
              </p:ext>
            </p:extLst>
          </p:nvPr>
        </p:nvGraphicFramePr>
        <p:xfrm>
          <a:off x="695325" y="1268413"/>
          <a:ext cx="1121632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54966152"/>
                    </a:ext>
                  </a:extLst>
                </a:gridCol>
                <a:gridCol w="103158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관리 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기물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부대를 선택한 상태에서 수정 버튼을 클릭하면 부대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현황의 빈 영역을 클릭하면 시작 배치 가능 기물 목록에서 해당 영역에 추가할 수 있는 기물을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시작 배치 가능 기물 목록에서 기물을 클릭하면 부대 현황에 해당 기물을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3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클래스별로 부대에 포함할 수 있는 기물의 숫자 제한이 있고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초과하여 추가할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퀸 클래스 각각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루크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폰 클래스 총합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부대 수정 모드가 활성화 상태일 때 부대 현황에 배치된 기물을 클릭하면 해당 기물을 부대에서 제외한다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3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부대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73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부대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93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394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배치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배치를 선택한 상태에서 수정 버튼을 클릭하면 배치 수정 모드를 활성화하고 수정 버튼을 취소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79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부대 현황의 기물을 클릭하면 해당 기물을 선택하고 배치 가능한 칸을 배치 미리보기에서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30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기물이 선택되어 있을 때 배치 가능한 위치를 클릭하면 선택한 기물을 클릭한 칸에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 빈 칸을 클릭하면 해당 칸을 선택하고 배치 가능한 기물을 부대 현황에서 강조한다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256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칸이 선택되어 있을 때 배치 가능한 기물을 클릭하면 선택한 칸에 클릭한 기물을 배치하고 선택을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671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이미 배치된 기물을 더 이상 배치할 수 없다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34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배치 수정 모드가 활성화 상태일 때 배치 미리보기에서 기물이 배치된 칸을 클릭하면 해당 칸에 배치된 기물을 배치 해제한다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151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저장 버튼을 클릭하면 현재 배치 설정을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칸 선택 해제하고 배치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96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취소 버튼을 클릭하면 현재 배치 설정을 저장하지 않고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현재 선택된 기물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영역 선택 해제하고 부대 수정 모드를 비활성화하고 취소 버튼을 수정 버튼으로 변경한다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7177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FB06F8-D9E9-40DA-9EAE-B1BF488E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2" y="368300"/>
            <a:ext cx="2631605" cy="12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10126</TotalTime>
  <Pages>7</Pages>
  <Words>5029</Words>
  <Characters>0</Characters>
  <Application>Microsoft Office PowerPoint</Application>
  <DocSecurity>0</DocSecurity>
  <PresentationFormat>와이드스크린</PresentationFormat>
  <Lines>0</Lines>
  <Paragraphs>487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구축 규칙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6922</cp:revision>
  <dcterms:modified xsi:type="dcterms:W3CDTF">2024-12-17T10:49:09Z</dcterms:modified>
  <cp:version>9.103.97.45139</cp:version>
</cp:coreProperties>
</file>